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50131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709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7671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57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3333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606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600" marR="0" lvl="1" indent="-1270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Font typeface="Arial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200" marR="0" lvl="2" indent="-1270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Font typeface="Arial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270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Font typeface="Arial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400" marR="0" lvl="4" indent="-1270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Font typeface="Arial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8000" marR="0" lvl="5" indent="-1270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Font typeface="Arial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600" marR="0" lvl="6" indent="-1270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Font typeface="Arial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200" marR="0" lvl="7" indent="-1270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Font typeface="Arial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800" marR="0" lvl="8" indent="-1270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Font typeface="Arial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700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00"/>
            </a:lvl2pPr>
            <a:lvl3pPr lvl="2" indent="0" rtl="0">
              <a:spcBef>
                <a:spcPts val="0"/>
              </a:spcBef>
              <a:buNone/>
              <a:defRPr sz="1900"/>
            </a:lvl3pPr>
            <a:lvl4pPr lvl="3" indent="0" rtl="0">
              <a:spcBef>
                <a:spcPts val="0"/>
              </a:spcBef>
              <a:buNone/>
              <a:defRPr sz="1900"/>
            </a:lvl4pPr>
            <a:lvl5pPr lvl="4" indent="0" rtl="0">
              <a:spcBef>
                <a:spcPts val="0"/>
              </a:spcBef>
              <a:buNone/>
              <a:defRPr sz="1900"/>
            </a:lvl5pPr>
            <a:lvl6pPr lvl="5" indent="0" rtl="0">
              <a:spcBef>
                <a:spcPts val="0"/>
              </a:spcBef>
              <a:buNone/>
              <a:defRPr sz="1900"/>
            </a:lvl6pPr>
            <a:lvl7pPr lvl="6" indent="0" rtl="0">
              <a:spcBef>
                <a:spcPts val="0"/>
              </a:spcBef>
              <a:buNone/>
              <a:defRPr sz="1900"/>
            </a:lvl7pPr>
            <a:lvl8pPr lvl="7" indent="0" rtl="0">
              <a:spcBef>
                <a:spcPts val="0"/>
              </a:spcBef>
              <a:buNone/>
              <a:defRPr sz="1900"/>
            </a:lvl8pPr>
            <a:lvl9pPr lvl="8" indent="0" rtl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00"/>
            </a:lvl2pPr>
            <a:lvl3pPr lvl="2" indent="0" rtl="0">
              <a:spcBef>
                <a:spcPts val="0"/>
              </a:spcBef>
              <a:buNone/>
              <a:defRPr sz="1900"/>
            </a:lvl3pPr>
            <a:lvl4pPr lvl="3" indent="0" rtl="0">
              <a:spcBef>
                <a:spcPts val="0"/>
              </a:spcBef>
              <a:buNone/>
              <a:defRPr sz="1900"/>
            </a:lvl4pPr>
            <a:lvl5pPr lvl="4" indent="0" rtl="0">
              <a:spcBef>
                <a:spcPts val="0"/>
              </a:spcBef>
              <a:buNone/>
              <a:defRPr sz="1900"/>
            </a:lvl5pPr>
            <a:lvl6pPr lvl="5" indent="0" rtl="0">
              <a:spcBef>
                <a:spcPts val="0"/>
              </a:spcBef>
              <a:buNone/>
              <a:defRPr sz="1900"/>
            </a:lvl6pPr>
            <a:lvl7pPr lvl="6" indent="0" rtl="0">
              <a:spcBef>
                <a:spcPts val="0"/>
              </a:spcBef>
              <a:buNone/>
              <a:defRPr sz="1900"/>
            </a:lvl7pPr>
            <a:lvl8pPr lvl="7" indent="0" rtl="0">
              <a:spcBef>
                <a:spcPts val="0"/>
              </a:spcBef>
              <a:buNone/>
              <a:defRPr sz="1900"/>
            </a:lvl8pPr>
            <a:lvl9pPr lvl="8" indent="0" rtl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5080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98500" marR="0" lvl="1" indent="-889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9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01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3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45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417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989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00"/>
            </a:lvl2pPr>
            <a:lvl3pPr lvl="2" indent="0" rtl="0">
              <a:spcBef>
                <a:spcPts val="0"/>
              </a:spcBef>
              <a:buNone/>
              <a:defRPr sz="1900"/>
            </a:lvl3pPr>
            <a:lvl4pPr lvl="3" indent="0" rtl="0">
              <a:spcBef>
                <a:spcPts val="0"/>
              </a:spcBef>
              <a:buNone/>
              <a:defRPr sz="1900"/>
            </a:lvl4pPr>
            <a:lvl5pPr lvl="4" indent="0" rtl="0">
              <a:spcBef>
                <a:spcPts val="0"/>
              </a:spcBef>
              <a:buNone/>
              <a:defRPr sz="1900"/>
            </a:lvl5pPr>
            <a:lvl6pPr lvl="5" indent="0" rtl="0">
              <a:spcBef>
                <a:spcPts val="0"/>
              </a:spcBef>
              <a:buNone/>
              <a:defRPr sz="1900"/>
            </a:lvl6pPr>
            <a:lvl7pPr lvl="6" indent="0" rtl="0">
              <a:spcBef>
                <a:spcPts val="0"/>
              </a:spcBef>
              <a:buNone/>
              <a:defRPr sz="1900"/>
            </a:lvl7pPr>
            <a:lvl8pPr lvl="7" indent="0" rtl="0">
              <a:spcBef>
                <a:spcPts val="0"/>
              </a:spcBef>
              <a:buNone/>
              <a:defRPr sz="1900"/>
            </a:lvl8pPr>
            <a:lvl9pPr lvl="8" indent="0" rtl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1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00"/>
            </a:lvl2pPr>
            <a:lvl3pPr lvl="2" indent="0" rtl="0">
              <a:spcBef>
                <a:spcPts val="0"/>
              </a:spcBef>
              <a:buNone/>
              <a:defRPr sz="1900"/>
            </a:lvl3pPr>
            <a:lvl4pPr lvl="3" indent="0" rtl="0">
              <a:spcBef>
                <a:spcPts val="0"/>
              </a:spcBef>
              <a:buNone/>
              <a:defRPr sz="1900"/>
            </a:lvl4pPr>
            <a:lvl5pPr lvl="4" indent="0" rtl="0">
              <a:spcBef>
                <a:spcPts val="0"/>
              </a:spcBef>
              <a:buNone/>
              <a:defRPr sz="1900"/>
            </a:lvl5pPr>
            <a:lvl6pPr lvl="5" indent="0" rtl="0">
              <a:spcBef>
                <a:spcPts val="0"/>
              </a:spcBef>
              <a:buNone/>
              <a:defRPr sz="1900"/>
            </a:lvl6pPr>
            <a:lvl7pPr lvl="6" indent="0" rtl="0">
              <a:spcBef>
                <a:spcPts val="0"/>
              </a:spcBef>
              <a:buNone/>
              <a:defRPr sz="1900"/>
            </a:lvl7pPr>
            <a:lvl8pPr lvl="7" indent="0" rtl="0">
              <a:spcBef>
                <a:spcPts val="0"/>
              </a:spcBef>
              <a:buNone/>
              <a:defRPr sz="1900"/>
            </a:lvl8pPr>
            <a:lvl9pPr lvl="8" indent="0" rtl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5080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98500" marR="0" lvl="1" indent="-889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9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01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3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45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417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989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5080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98500" marR="0" lvl="1" indent="-889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9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01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3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45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417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989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00"/>
            </a:lvl2pPr>
            <a:lvl3pPr lvl="2" indent="0" rtl="0">
              <a:spcBef>
                <a:spcPts val="0"/>
              </a:spcBef>
              <a:buNone/>
              <a:defRPr sz="1900"/>
            </a:lvl3pPr>
            <a:lvl4pPr lvl="3" indent="0" rtl="0">
              <a:spcBef>
                <a:spcPts val="0"/>
              </a:spcBef>
              <a:buNone/>
              <a:defRPr sz="1900"/>
            </a:lvl4pPr>
            <a:lvl5pPr lvl="4" indent="0" rtl="0">
              <a:spcBef>
                <a:spcPts val="0"/>
              </a:spcBef>
              <a:buNone/>
              <a:defRPr sz="1900"/>
            </a:lvl5pPr>
            <a:lvl6pPr lvl="5" indent="0" rtl="0">
              <a:spcBef>
                <a:spcPts val="0"/>
              </a:spcBef>
              <a:buNone/>
              <a:defRPr sz="1900"/>
            </a:lvl6pPr>
            <a:lvl7pPr lvl="6" indent="0" rtl="0">
              <a:spcBef>
                <a:spcPts val="0"/>
              </a:spcBef>
              <a:buNone/>
              <a:defRPr sz="1900"/>
            </a:lvl7pPr>
            <a:lvl8pPr lvl="7" indent="0" rtl="0">
              <a:spcBef>
                <a:spcPts val="0"/>
              </a:spcBef>
              <a:buNone/>
              <a:defRPr sz="1900"/>
            </a:lvl8pPr>
            <a:lvl9pPr lvl="8" indent="0" rtl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900" cy="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900" cy="36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5080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98500" marR="0" lvl="1" indent="-889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9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01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3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45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417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989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5080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98500" marR="0" lvl="1" indent="-889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9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01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3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45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417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989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00"/>
            </a:lvl2pPr>
            <a:lvl3pPr lvl="2" indent="0" rtl="0">
              <a:spcBef>
                <a:spcPts val="0"/>
              </a:spcBef>
              <a:buNone/>
              <a:defRPr sz="1900"/>
            </a:lvl3pPr>
            <a:lvl4pPr lvl="3" indent="0" rtl="0">
              <a:spcBef>
                <a:spcPts val="0"/>
              </a:spcBef>
              <a:buNone/>
              <a:defRPr sz="1900"/>
            </a:lvl4pPr>
            <a:lvl5pPr lvl="4" indent="0" rtl="0">
              <a:spcBef>
                <a:spcPts val="0"/>
              </a:spcBef>
              <a:buNone/>
              <a:defRPr sz="1900"/>
            </a:lvl5pPr>
            <a:lvl6pPr lvl="5" indent="0" rtl="0">
              <a:spcBef>
                <a:spcPts val="0"/>
              </a:spcBef>
              <a:buNone/>
              <a:defRPr sz="1900"/>
            </a:lvl6pPr>
            <a:lvl7pPr lvl="6" indent="0" rtl="0">
              <a:spcBef>
                <a:spcPts val="0"/>
              </a:spcBef>
              <a:buNone/>
              <a:defRPr sz="1900"/>
            </a:lvl7pPr>
            <a:lvl8pPr lvl="7" indent="0" rtl="0">
              <a:spcBef>
                <a:spcPts val="0"/>
              </a:spcBef>
              <a:buNone/>
              <a:defRPr sz="1900"/>
            </a:lvl8pPr>
            <a:lvl9pPr lvl="8" indent="0" rtl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00"/>
            </a:lvl2pPr>
            <a:lvl3pPr lvl="2" indent="0" rtl="0">
              <a:spcBef>
                <a:spcPts val="0"/>
              </a:spcBef>
              <a:buNone/>
              <a:defRPr sz="1900"/>
            </a:lvl3pPr>
            <a:lvl4pPr lvl="3" indent="0" rtl="0">
              <a:spcBef>
                <a:spcPts val="0"/>
              </a:spcBef>
              <a:buNone/>
              <a:defRPr sz="1900"/>
            </a:lvl4pPr>
            <a:lvl5pPr lvl="4" indent="0" rtl="0">
              <a:spcBef>
                <a:spcPts val="0"/>
              </a:spcBef>
              <a:buNone/>
              <a:defRPr sz="1900"/>
            </a:lvl5pPr>
            <a:lvl6pPr lvl="5" indent="0" rtl="0">
              <a:spcBef>
                <a:spcPts val="0"/>
              </a:spcBef>
              <a:buNone/>
              <a:defRPr sz="1900"/>
            </a:lvl6pPr>
            <a:lvl7pPr lvl="6" indent="0" rtl="0">
              <a:spcBef>
                <a:spcPts val="0"/>
              </a:spcBef>
              <a:buNone/>
              <a:defRPr sz="1900"/>
            </a:lvl7pPr>
            <a:lvl8pPr lvl="7" indent="0" rtl="0">
              <a:spcBef>
                <a:spcPts val="0"/>
              </a:spcBef>
              <a:buNone/>
              <a:defRPr sz="1900"/>
            </a:lvl8pPr>
            <a:lvl9pPr lvl="8" indent="0" rtl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500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3810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985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0" marR="0" lvl="2" indent="-889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9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01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3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45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417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989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00"/>
            </a:lvl2pPr>
            <a:lvl3pPr lvl="2" indent="0" rtl="0">
              <a:spcBef>
                <a:spcPts val="0"/>
              </a:spcBef>
              <a:buNone/>
              <a:defRPr sz="1900"/>
            </a:lvl3pPr>
            <a:lvl4pPr lvl="3" indent="0" rtl="0">
              <a:spcBef>
                <a:spcPts val="0"/>
              </a:spcBef>
              <a:buNone/>
              <a:defRPr sz="1900"/>
            </a:lvl4pPr>
            <a:lvl5pPr lvl="4" indent="0" rtl="0">
              <a:spcBef>
                <a:spcPts val="0"/>
              </a:spcBef>
              <a:buNone/>
              <a:defRPr sz="1900"/>
            </a:lvl5pPr>
            <a:lvl6pPr lvl="5" indent="0" rtl="0">
              <a:spcBef>
                <a:spcPts val="0"/>
              </a:spcBef>
              <a:buNone/>
              <a:defRPr sz="1900"/>
            </a:lvl6pPr>
            <a:lvl7pPr lvl="6" indent="0" rtl="0">
              <a:spcBef>
                <a:spcPts val="0"/>
              </a:spcBef>
              <a:buNone/>
              <a:defRPr sz="1900"/>
            </a:lvl7pPr>
            <a:lvl8pPr lvl="7" indent="0" rtl="0">
              <a:spcBef>
                <a:spcPts val="0"/>
              </a:spcBef>
              <a:buNone/>
              <a:defRPr sz="1900"/>
            </a:lvl8pPr>
            <a:lvl9pPr lvl="8" indent="0" rtl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500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SzPct val="46875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53571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625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00"/>
            </a:lvl2pPr>
            <a:lvl3pPr lvl="2" indent="0" rtl="0">
              <a:spcBef>
                <a:spcPts val="0"/>
              </a:spcBef>
              <a:buNone/>
              <a:defRPr sz="1900"/>
            </a:lvl3pPr>
            <a:lvl4pPr lvl="3" indent="0" rtl="0">
              <a:spcBef>
                <a:spcPts val="0"/>
              </a:spcBef>
              <a:buNone/>
              <a:defRPr sz="1900"/>
            </a:lvl4pPr>
            <a:lvl5pPr lvl="4" indent="0" rtl="0">
              <a:spcBef>
                <a:spcPts val="0"/>
              </a:spcBef>
              <a:buNone/>
              <a:defRPr sz="1900"/>
            </a:lvl5pPr>
            <a:lvl6pPr lvl="5" indent="0" rtl="0">
              <a:spcBef>
                <a:spcPts val="0"/>
              </a:spcBef>
              <a:buNone/>
              <a:defRPr sz="1900"/>
            </a:lvl6pPr>
            <a:lvl7pPr lvl="6" indent="0" rtl="0">
              <a:spcBef>
                <a:spcPts val="0"/>
              </a:spcBef>
              <a:buNone/>
              <a:defRPr sz="1900"/>
            </a:lvl7pPr>
            <a:lvl8pPr lvl="7" indent="0" rtl="0">
              <a:spcBef>
                <a:spcPts val="0"/>
              </a:spcBef>
              <a:buNone/>
              <a:defRPr sz="1900"/>
            </a:lvl8pPr>
            <a:lvl9pPr lvl="8" indent="0" rtl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5080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98500" marR="0" lvl="1" indent="-889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9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01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3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45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417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989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00"/>
            </a:lvl2pPr>
            <a:lvl3pPr lvl="2" indent="0" rtl="0">
              <a:spcBef>
                <a:spcPts val="0"/>
              </a:spcBef>
              <a:buNone/>
              <a:defRPr sz="1900"/>
            </a:lvl3pPr>
            <a:lvl4pPr lvl="3" indent="0" rtl="0">
              <a:spcBef>
                <a:spcPts val="0"/>
              </a:spcBef>
              <a:buNone/>
              <a:defRPr sz="1900"/>
            </a:lvl4pPr>
            <a:lvl5pPr lvl="4" indent="0" rtl="0">
              <a:spcBef>
                <a:spcPts val="0"/>
              </a:spcBef>
              <a:buNone/>
              <a:defRPr sz="1900"/>
            </a:lvl5pPr>
            <a:lvl6pPr lvl="5" indent="0" rtl="0">
              <a:spcBef>
                <a:spcPts val="0"/>
              </a:spcBef>
              <a:buNone/>
              <a:defRPr sz="1900"/>
            </a:lvl6pPr>
            <a:lvl7pPr lvl="6" indent="0" rtl="0">
              <a:spcBef>
                <a:spcPts val="0"/>
              </a:spcBef>
              <a:buNone/>
              <a:defRPr sz="1900"/>
            </a:lvl7pPr>
            <a:lvl8pPr lvl="7" indent="0" rtl="0">
              <a:spcBef>
                <a:spcPts val="0"/>
              </a:spcBef>
              <a:buNone/>
              <a:defRPr sz="1900"/>
            </a:lvl8pPr>
            <a:lvl9pPr lvl="8" indent="0" rtl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5080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98500" marR="0" lvl="1" indent="-889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9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01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3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45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417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989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409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SzPct val="78947"/>
              <a:buNone/>
              <a:defRPr sz="1900"/>
            </a:lvl2pPr>
            <a:lvl3pPr lvl="2" indent="0" rtl="0">
              <a:spcBef>
                <a:spcPts val="0"/>
              </a:spcBef>
              <a:buSzPct val="78947"/>
              <a:buNone/>
              <a:defRPr sz="1900"/>
            </a:lvl3pPr>
            <a:lvl4pPr lvl="3" indent="0" rtl="0">
              <a:spcBef>
                <a:spcPts val="0"/>
              </a:spcBef>
              <a:buSzPct val="78947"/>
              <a:buNone/>
              <a:defRPr sz="1900"/>
            </a:lvl4pPr>
            <a:lvl5pPr lvl="4" indent="0" rtl="0">
              <a:spcBef>
                <a:spcPts val="0"/>
              </a:spcBef>
              <a:buSzPct val="78947"/>
              <a:buNone/>
              <a:defRPr sz="1900"/>
            </a:lvl5pPr>
            <a:lvl6pPr lvl="5" indent="0" rtl="0">
              <a:spcBef>
                <a:spcPts val="0"/>
              </a:spcBef>
              <a:buSzPct val="78947"/>
              <a:buNone/>
              <a:defRPr sz="1900"/>
            </a:lvl6pPr>
            <a:lvl7pPr lvl="6" indent="0" rtl="0">
              <a:spcBef>
                <a:spcPts val="0"/>
              </a:spcBef>
              <a:buSzPct val="78947"/>
              <a:buNone/>
              <a:defRPr sz="1900"/>
            </a:lvl7pPr>
            <a:lvl8pPr lvl="7" indent="0" rtl="0">
              <a:spcBef>
                <a:spcPts val="0"/>
              </a:spcBef>
              <a:buSzPct val="78947"/>
              <a:buNone/>
              <a:defRPr sz="1900"/>
            </a:lvl8pPr>
            <a:lvl9pPr lvl="8" indent="0" rtl="0">
              <a:spcBef>
                <a:spcPts val="0"/>
              </a:spcBef>
              <a:buSzPct val="78947"/>
              <a:buNone/>
              <a:defRPr sz="19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50800" algn="l" rtl="0">
              <a:lnSpc>
                <a:spcPct val="90000"/>
              </a:lnSpc>
              <a:spcBef>
                <a:spcPts val="11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98500" marR="0" lvl="1" indent="-889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9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01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3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45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417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989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50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250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8947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2017/06/05/us/harvard-memes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thecrimson.com/article/2017/6/5/2021-offers-rescinded-mem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ctrTitle"/>
          </p:nvPr>
        </p:nvSpPr>
        <p:spPr>
          <a:xfrm>
            <a:off x="415610" y="992766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6900">
                <a:latin typeface="Arial"/>
                <a:ea typeface="Arial"/>
                <a:cs typeface="Arial"/>
                <a:sym typeface="Arial"/>
              </a:rPr>
              <a:t>Thursday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1225" y="1734049"/>
            <a:ext cx="1988700" cy="204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81775" y="1843299"/>
            <a:ext cx="1882500" cy="193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838200" y="615725"/>
            <a:ext cx="10515599" cy="1209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         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Digital Footprint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838200" y="3206215"/>
            <a:ext cx="10515599" cy="29707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Pathway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Roadblock?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7074" y="0"/>
            <a:ext cx="2754333" cy="3206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50778" y="2098088"/>
            <a:ext cx="3276600" cy="1815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33392" y="4286708"/>
            <a:ext cx="3410806" cy="2263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8400" y="441424"/>
            <a:ext cx="1346100" cy="138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Digital Footprint: Pathway or Roadblock?</a:t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admissions committees factor in posts on social media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acceptance or rejection could come down to 140 characters or less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ID needs to complement your application packet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schools google students to look for red flags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BEFORE YOU TWEET/POST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more than a blip on the radar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school on Facebook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their Twitter Feed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Retweet &amp; Comment on posts with insight of your own</a:t>
            </a: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6600" y="247474"/>
            <a:ext cx="1289100" cy="13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Shape 18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20397" y="365125"/>
            <a:ext cx="10867258" cy="5680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" y="365125"/>
            <a:ext cx="906000" cy="9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you heard what happened at Harvard?....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http://www.cnn.com/2017/06/05/us/harvard-memes/index.html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http://www.thecrimson.com/article/2017/6/5/2021-offers-rescinded-memes/</a:t>
            </a: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8400" y="207849"/>
            <a:ext cx="1445400" cy="14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Office Theme</vt:lpstr>
      <vt:lpstr>Thursday</vt:lpstr>
      <vt:lpstr>          Your Digital Footprint</vt:lpstr>
      <vt:lpstr>Your Digital Footprint: Pathway or Roadblock? </vt:lpstr>
      <vt:lpstr>PowerPoint Presentation</vt:lpstr>
      <vt:lpstr>Have you heard what happened at Harvard?....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</dc:title>
  <dc:creator>CampbellBishop, Carrie</dc:creator>
  <cp:lastModifiedBy>Franklin, Deann (D'Ann)</cp:lastModifiedBy>
  <cp:revision>2</cp:revision>
  <dcterms:modified xsi:type="dcterms:W3CDTF">2017-08-11T22:08:34Z</dcterms:modified>
</cp:coreProperties>
</file>